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58" r:id="rId5"/>
    <p:sldId id="260" r:id="rId6"/>
    <p:sldId id="261" r:id="rId7"/>
    <p:sldId id="262" r:id="rId8"/>
    <p:sldId id="263" r:id="rId9"/>
    <p:sldId id="264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73" autoAdjust="0"/>
    <p:restoredTop sz="94660"/>
  </p:normalViewPr>
  <p:slideViewPr>
    <p:cSldViewPr snapToGrid="0">
      <p:cViewPr varScale="1">
        <p:scale>
          <a:sx n="64" d="100"/>
          <a:sy n="64" d="100"/>
        </p:scale>
        <p:origin x="7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6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687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12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848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923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101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7741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7565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52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338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395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743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9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876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34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39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90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30AE75E-7A06-4B5B-A362-BC56250CAECA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5BCD7-B78C-4BE1-97D3-71B99287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218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D65CC-DFCB-4B88-9B2E-B566EE805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6843" y="2395332"/>
            <a:ext cx="10772002" cy="761972"/>
          </a:xfrm>
        </p:spPr>
        <p:txBody>
          <a:bodyPr/>
          <a:lstStyle/>
          <a:p>
            <a:r>
              <a:rPr lang="en-US" sz="4800" b="1" dirty="0"/>
              <a:t>Interactive Game Theory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50023A-CD0C-45F7-8EDC-26996E691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9230" y="3316329"/>
            <a:ext cx="3387227" cy="86142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By Shreya Kumar</a:t>
            </a:r>
          </a:p>
        </p:txBody>
      </p:sp>
    </p:spTree>
    <p:extLst>
      <p:ext uri="{BB962C8B-B14F-4D97-AF65-F5344CB8AC3E}">
        <p14:creationId xmlns:p14="http://schemas.microsoft.com/office/powerpoint/2010/main" val="3244275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FC569-AB93-418D-984F-A8260F045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25" y="269838"/>
            <a:ext cx="9404723" cy="769795"/>
          </a:xfrm>
        </p:spPr>
        <p:txBody>
          <a:bodyPr/>
          <a:lstStyle/>
          <a:p>
            <a:r>
              <a:rPr lang="en-US" b="1" dirty="0"/>
              <a:t>Code Per Week (1/27 – 5/11)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73FDD6-FC22-45EA-8A37-3003688FC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031" y="1171713"/>
            <a:ext cx="7525137" cy="522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DAF04-F2A4-44AF-AE36-3AB904D15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39725"/>
            <a:ext cx="9404723" cy="739978"/>
          </a:xfrm>
        </p:spPr>
        <p:txBody>
          <a:bodyPr/>
          <a:lstStyle/>
          <a:p>
            <a:r>
              <a:rPr lang="en-US" b="1" dirty="0"/>
              <a:t>In this presentation: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E5AD4A-EA5A-44A2-AC04-440D2D459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890" y="1084019"/>
            <a:ext cx="3153835" cy="17657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FE3BB5-E74F-4A36-9B61-BD5FC3E89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262" y="2974252"/>
            <a:ext cx="3196925" cy="17849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9DFF2A-55AC-4C87-AE0B-13766873C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262" y="4918392"/>
            <a:ext cx="3172410" cy="17035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9CDAFE-C998-47D4-8B83-FE274BB4FE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262" y="1084019"/>
            <a:ext cx="3196925" cy="17982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75C81D-CF3A-4C3C-9FC4-B910B3AD1A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890" y="2974252"/>
            <a:ext cx="3134917" cy="16833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611DF6-FE11-453A-B535-500D61EBE863}"/>
              </a:ext>
            </a:extLst>
          </p:cNvPr>
          <p:cNvSpPr txBox="1"/>
          <p:nvPr/>
        </p:nvSpPr>
        <p:spPr>
          <a:xfrm>
            <a:off x="3588026" y="1613822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06534F-EB5F-4BA9-813C-F3977392FE24}"/>
              </a:ext>
            </a:extLst>
          </p:cNvPr>
          <p:cNvSpPr txBox="1"/>
          <p:nvPr/>
        </p:nvSpPr>
        <p:spPr>
          <a:xfrm>
            <a:off x="3588026" y="3631278"/>
            <a:ext cx="202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Types of Games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1097B6-278A-4884-BAF2-B787A1E90855}"/>
              </a:ext>
            </a:extLst>
          </p:cNvPr>
          <p:cNvSpPr txBox="1"/>
          <p:nvPr/>
        </p:nvSpPr>
        <p:spPr>
          <a:xfrm>
            <a:off x="3588026" y="5580498"/>
            <a:ext cx="2295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Playing the Game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CB96ED-587D-4C13-87A2-588538B84D22}"/>
              </a:ext>
            </a:extLst>
          </p:cNvPr>
          <p:cNvSpPr txBox="1"/>
          <p:nvPr/>
        </p:nvSpPr>
        <p:spPr>
          <a:xfrm>
            <a:off x="9709523" y="1719470"/>
            <a:ext cx="2287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Analysis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373C2C-898D-464A-8243-F9A5CEFD2C54}"/>
              </a:ext>
            </a:extLst>
          </p:cNvPr>
          <p:cNvSpPr txBox="1"/>
          <p:nvPr/>
        </p:nvSpPr>
        <p:spPr>
          <a:xfrm>
            <a:off x="9709523" y="3499803"/>
            <a:ext cx="1759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Quiz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C16814-1BA9-4792-A1D0-8CA430264CA8}"/>
              </a:ext>
            </a:extLst>
          </p:cNvPr>
          <p:cNvSpPr txBox="1"/>
          <p:nvPr/>
        </p:nvSpPr>
        <p:spPr>
          <a:xfrm>
            <a:off x="9590253" y="5394769"/>
            <a:ext cx="1997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External Factors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DA660-82C3-4654-8CAE-0E10B58EB3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890" y="4918392"/>
            <a:ext cx="3172409" cy="170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926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8C5C2-8797-4027-9F1A-F13BE0F93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9978"/>
          </a:xfrm>
        </p:spPr>
        <p:txBody>
          <a:bodyPr/>
          <a:lstStyle/>
          <a:p>
            <a:r>
              <a:rPr lang="en-US" b="1" dirty="0"/>
              <a:t>Features and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64FE0-A3E9-442B-A973-D4B5A27DA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192696"/>
            <a:ext cx="9809854" cy="489453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Style Guide</a:t>
            </a:r>
          </a:p>
          <a:p>
            <a:pPr marL="0" indent="0">
              <a:buNone/>
            </a:pPr>
            <a:r>
              <a:rPr lang="en-US" dirty="0"/>
              <a:t>			1) Contains the UI elements, color scheme, fonts and other 							information used while developing the website</a:t>
            </a:r>
          </a:p>
          <a:p>
            <a:pPr marL="0" indent="0">
              <a:buNone/>
            </a:pPr>
            <a:r>
              <a:rPr lang="en-US" dirty="0"/>
              <a:t>			2) Includes desktop screenshots of all pages within the web app</a:t>
            </a:r>
          </a:p>
          <a:p>
            <a:r>
              <a:rPr lang="en-US" dirty="0"/>
              <a:t>Website</a:t>
            </a:r>
          </a:p>
          <a:p>
            <a:pPr marL="0" indent="0">
              <a:buNone/>
            </a:pPr>
            <a:r>
              <a:rPr lang="en-US" dirty="0"/>
              <a:t>			1) Made up of 6 pages</a:t>
            </a:r>
          </a:p>
          <a:p>
            <a:pPr marL="0" indent="0">
              <a:buNone/>
            </a:pPr>
            <a:r>
              <a:rPr lang="en-US" dirty="0"/>
              <a:t>			2) The introduction and types of games pages which are meant   					to be informational and give user some context</a:t>
            </a:r>
          </a:p>
          <a:p>
            <a:pPr marL="0" indent="0">
              <a:buNone/>
            </a:pPr>
            <a:r>
              <a:rPr lang="en-US" dirty="0"/>
              <a:t>			3) Three scenarios which have 4 subsections each that allow the 					user to interact with the games and learn more about the 						concepts behind it</a:t>
            </a:r>
          </a:p>
          <a:p>
            <a:pPr marL="0" indent="0">
              <a:buNone/>
            </a:pPr>
            <a:r>
              <a:rPr lang="en-US" dirty="0"/>
              <a:t>			4) External Factors page that talks about other factors outside the 					rules of the game and the strategy of the player that can 						affect the outcome</a:t>
            </a:r>
          </a:p>
        </p:txBody>
      </p:sp>
    </p:spTree>
    <p:extLst>
      <p:ext uri="{BB962C8B-B14F-4D97-AF65-F5344CB8AC3E}">
        <p14:creationId xmlns:p14="http://schemas.microsoft.com/office/powerpoint/2010/main" val="4105492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39E9-933B-4C84-A594-87579229E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89" y="333448"/>
            <a:ext cx="9404723" cy="710160"/>
          </a:xfrm>
        </p:spPr>
        <p:txBody>
          <a:bodyPr/>
          <a:lstStyle/>
          <a:p>
            <a:r>
              <a:rPr lang="en-US" b="1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609B9-6629-48B0-99FB-599573762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789" y="1146248"/>
            <a:ext cx="4929810" cy="5103256"/>
          </a:xfrm>
        </p:spPr>
        <p:txBody>
          <a:bodyPr>
            <a:normAutofit/>
          </a:bodyPr>
          <a:lstStyle/>
          <a:p>
            <a:r>
              <a:rPr lang="en-US" sz="2400" dirty="0"/>
              <a:t>Informational page that gives the user an intro to game theory and the basic terms within game theory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There is also a brief history of game theory described in the home page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Along with references to the content used in the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5711EA-3473-4C7D-B1A8-B2CDD299B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433" y="1629290"/>
            <a:ext cx="6621158" cy="370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89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39E9-933B-4C84-A594-87579229E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45" y="293692"/>
            <a:ext cx="9404723" cy="710160"/>
          </a:xfrm>
        </p:spPr>
        <p:txBody>
          <a:bodyPr/>
          <a:lstStyle/>
          <a:p>
            <a:r>
              <a:rPr lang="en-US" b="1" dirty="0"/>
              <a:t>Type of Games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609B9-6629-48B0-99FB-599573762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119" y="1156188"/>
            <a:ext cx="4929810" cy="5103256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Informational page that discusses different types of games in game theory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These types of games will be further explored when the user plays the scenarios and takes the quizzes 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They will also be discussed in the external factors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F03FCB-452A-4757-9B8F-7805010B8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7607" y="1805189"/>
            <a:ext cx="6429693" cy="345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94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39E9-933B-4C84-A594-87579229E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11" y="224118"/>
            <a:ext cx="10962794" cy="710160"/>
          </a:xfrm>
        </p:spPr>
        <p:txBody>
          <a:bodyPr/>
          <a:lstStyle/>
          <a:p>
            <a:r>
              <a:rPr lang="en-US" b="1" dirty="0"/>
              <a:t>Scenarios – (Intro/Playing the Game)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609B9-6629-48B0-99FB-599573762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302" y="1093303"/>
            <a:ext cx="4929810" cy="5317435"/>
          </a:xfrm>
        </p:spPr>
        <p:txBody>
          <a:bodyPr>
            <a:noAutofit/>
          </a:bodyPr>
          <a:lstStyle/>
          <a:p>
            <a:r>
              <a:rPr lang="en-US" sz="2200" dirty="0"/>
              <a:t>There are three scenarios in the website Prisoner’s Dilemma, Chicken Game, Game of Trust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Each scenario has a brief introduction to give the player some context on the rules, then the player is given an option to pick one of the options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Then then the user gets a brief answer of what would happen when choosing that option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50AAE4-4970-476C-A32E-9A9996F8D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1632" y="1880552"/>
            <a:ext cx="6404928" cy="343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082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39E9-933B-4C84-A594-87579229E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63" y="154545"/>
            <a:ext cx="9404723" cy="710160"/>
          </a:xfrm>
        </p:spPr>
        <p:txBody>
          <a:bodyPr/>
          <a:lstStyle/>
          <a:p>
            <a:r>
              <a:rPr lang="en-US" b="1" dirty="0"/>
              <a:t>Scenarios (Analysis)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609B9-6629-48B0-99FB-599573762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363" y="864705"/>
            <a:ext cx="4929810" cy="5844208"/>
          </a:xfrm>
        </p:spPr>
        <p:txBody>
          <a:bodyPr>
            <a:noAutofit/>
          </a:bodyPr>
          <a:lstStyle/>
          <a:p>
            <a:r>
              <a:rPr lang="en-US" sz="2400" dirty="0"/>
              <a:t>After deciding on their option and playing with the other options available</a:t>
            </a:r>
          </a:p>
          <a:p>
            <a:r>
              <a:rPr lang="en-US" sz="2400" dirty="0"/>
              <a:t>Users are taken to the analysis page</a:t>
            </a:r>
          </a:p>
          <a:p>
            <a:r>
              <a:rPr lang="en-US" sz="2400" dirty="0"/>
              <a:t>Where the complete analysis of that particular scenario is discussed</a:t>
            </a:r>
          </a:p>
          <a:p>
            <a:r>
              <a:rPr lang="en-US" sz="2400" dirty="0"/>
              <a:t>Including the matrix of each choice applicable to a player</a:t>
            </a:r>
          </a:p>
          <a:p>
            <a:r>
              <a:rPr lang="en-US" sz="2400" dirty="0"/>
              <a:t>Best case/worst case analysis</a:t>
            </a:r>
          </a:p>
          <a:p>
            <a:r>
              <a:rPr lang="en-US" sz="2400" dirty="0"/>
              <a:t>This is the third of four sections for each scenario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04F2B8-71B0-47F0-AB94-3ED46E9DE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8322" y="1591797"/>
            <a:ext cx="6535006" cy="367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61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39E9-933B-4C84-A594-87579229E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662" y="343388"/>
            <a:ext cx="9404723" cy="710160"/>
          </a:xfrm>
        </p:spPr>
        <p:txBody>
          <a:bodyPr/>
          <a:lstStyle/>
          <a:p>
            <a:r>
              <a:rPr lang="en-US" b="1" dirty="0"/>
              <a:t>Scenarios (Quiz)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609B9-6629-48B0-99FB-599573762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662" y="1162878"/>
            <a:ext cx="4929810" cy="5294308"/>
          </a:xfrm>
        </p:spPr>
        <p:txBody>
          <a:bodyPr>
            <a:noAutofit/>
          </a:bodyPr>
          <a:lstStyle/>
          <a:p>
            <a:r>
              <a:rPr lang="en-US" sz="2400" dirty="0"/>
              <a:t>This is a quiz that can be taken by the user for each scenario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Comprises of 5-8 questions per scenario and the last slide tells the user how many they got right</a:t>
            </a:r>
          </a:p>
          <a:p>
            <a:endParaRPr lang="en-US" sz="2400" dirty="0"/>
          </a:p>
          <a:p>
            <a:r>
              <a:rPr lang="en-US" sz="2400" dirty="0"/>
              <a:t>The quiz is meant to be a final assessment of what the player has learnt for each scenario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A2A21F-4D36-4F46-9988-3B105FC93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048" y="1595363"/>
            <a:ext cx="6361604" cy="355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54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39E9-933B-4C84-A594-87579229E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662" y="343387"/>
            <a:ext cx="9404723" cy="710160"/>
          </a:xfrm>
        </p:spPr>
        <p:txBody>
          <a:bodyPr/>
          <a:lstStyle/>
          <a:p>
            <a:r>
              <a:rPr lang="en-US" b="1" dirty="0"/>
              <a:t>External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609B9-6629-48B0-99FB-599573762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662" y="1162878"/>
            <a:ext cx="4929810" cy="5103256"/>
          </a:xfrm>
        </p:spPr>
        <p:txBody>
          <a:bodyPr>
            <a:noAutofit/>
          </a:bodyPr>
          <a:lstStyle/>
          <a:p>
            <a:r>
              <a:rPr lang="en-US" sz="2400" dirty="0"/>
              <a:t>Talks about external concepts like time, identity of the player </a:t>
            </a:r>
            <a:r>
              <a:rPr lang="en-US" sz="2400" dirty="0" err="1"/>
              <a:t>etc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That are outside of the rules of the game and the player’s strategy but effect the game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page is made of responsive tiles that talk about each factor and type of game that each factor affects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FB78D8-ADBA-4693-8BA4-EC8519A95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260" y="1755818"/>
            <a:ext cx="6188468" cy="332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151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178</TotalTime>
  <Words>356</Words>
  <Application>Microsoft Office PowerPoint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Interactive Game Theory Website</vt:lpstr>
      <vt:lpstr>In this presentation:</vt:lpstr>
      <vt:lpstr>Features and Deliverables</vt:lpstr>
      <vt:lpstr>Home Page</vt:lpstr>
      <vt:lpstr>Type of Games Page</vt:lpstr>
      <vt:lpstr>Scenarios – (Intro/Playing the Game)</vt:lpstr>
      <vt:lpstr>Scenarios (Analysis)</vt:lpstr>
      <vt:lpstr>Scenarios (Quiz)</vt:lpstr>
      <vt:lpstr>External Factors</vt:lpstr>
      <vt:lpstr>Code Per Week (1/27 – 5/11)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Game Theory Website</dc:title>
  <dc:creator>Shreya Kumar</dc:creator>
  <cp:lastModifiedBy>Shreya Kumar</cp:lastModifiedBy>
  <cp:revision>14</cp:revision>
  <dcterms:created xsi:type="dcterms:W3CDTF">2018-05-10T23:00:54Z</dcterms:created>
  <dcterms:modified xsi:type="dcterms:W3CDTF">2018-05-11T07:55:29Z</dcterms:modified>
</cp:coreProperties>
</file>

<file path=docProps/thumbnail.jpeg>
</file>